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68" r:id="rId5"/>
    <p:sldId id="267" r:id="rId6"/>
    <p:sldId id="275" r:id="rId7"/>
    <p:sldId id="281" r:id="rId8"/>
    <p:sldId id="276" r:id="rId9"/>
    <p:sldId id="273" r:id="rId10"/>
    <p:sldId id="272" r:id="rId11"/>
    <p:sldId id="277" r:id="rId12"/>
    <p:sldId id="279" r:id="rId13"/>
    <p:sldId id="278" r:id="rId14"/>
    <p:sldId id="271" r:id="rId15"/>
    <p:sldId id="280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F1E"/>
    <a:srgbClr val="00B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0B50-6E50-4E17-89A8-339B11E8EF1A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4266-7288-4197-9EDD-F7EEF81BC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43D1-213D-4676-AFA3-2A9E077A2B79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C949-CEB9-4794-B499-F3AA95B34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DD6D-9B7E-4ACF-9AF8-6D93E0FA4261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5D24-DED5-49F3-83A6-5AD44B563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B204-D021-40F9-BDC3-3CEC296FF0AF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482B-55F3-418E-AF9A-E88B0CA5A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6072-67A9-4BFA-AD24-E8E022B2ADA1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332A-5B15-479C-8C4F-87DBFAFBC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932C-067A-485C-AFE2-FB59558BAFF8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9083-11EB-4A3E-8166-43BECDC44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8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26CB-8426-495F-917C-A541FB34B103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DE35-DA76-4F40-AC8D-EDA691DB4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24AD-BF60-40E8-8981-80EEA3C8518D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30251-3E45-487E-BE0A-D8C7368DB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4218-45D2-4F40-A5FF-62A07478AA76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180A-A2EE-42A9-91B5-E99DD9F78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1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B7D7-AE91-4459-BB2E-8FB7F8F37884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5154-A4D8-4447-80F3-7ACD942ED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2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0726-6D98-4638-9471-F8E38B53BB18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7420-C615-4A24-B3E0-C08486A2E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9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16CD2B-FE4C-4B78-8E9D-3681CF0D23F3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8CE1C4-CDC2-447A-82AE-CE14466C0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oshua.gutierrez@yesprep.org" TargetMode="External"/><Relationship Id="rId2" Type="http://schemas.openxmlformats.org/officeDocument/2006/relationships/hyperlink" Target="https://www.nfhslear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whiteoak_athletics1/" TargetMode="External"/><Relationship Id="rId2" Type="http://schemas.openxmlformats.org/officeDocument/2006/relationships/hyperlink" Target="http://www.whiteoakathlet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Danielle.Washington@yesprep.org" TargetMode="External"/><Relationship Id="rId7" Type="http://schemas.openxmlformats.org/officeDocument/2006/relationships/hyperlink" Target="mailto:Jaime.morgan@yesprep.org" TargetMode="External"/><Relationship Id="rId2" Type="http://schemas.openxmlformats.org/officeDocument/2006/relationships/hyperlink" Target="mailto:Parker.pass@yesprep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ssica.Oswald@yesprep.org" TargetMode="External"/><Relationship Id="rId5" Type="http://schemas.openxmlformats.org/officeDocument/2006/relationships/hyperlink" Target="mailto:Kristen.Hardaway@yesprep.org" TargetMode="External"/><Relationship Id="rId4" Type="http://schemas.openxmlformats.org/officeDocument/2006/relationships/hyperlink" Target="mailto:Justin.Johnson@yesprep.org" TargetMode="External"/><Relationship Id="rId9" Type="http://schemas.openxmlformats.org/officeDocument/2006/relationships/hyperlink" Target="mailto:Joshua.Gutierrez@yesprep.or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 noChangeArrowheads="1"/>
          </p:cNvSpPr>
          <p:nvPr>
            <p:ph type="ctrTitle"/>
          </p:nvPr>
        </p:nvSpPr>
        <p:spPr>
          <a:xfrm>
            <a:off x="519113" y="2366963"/>
            <a:ext cx="11291887" cy="2387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anose="020B0A04020102020204" pitchFamily="34" charset="0"/>
              </a:rPr>
              <a:t>2018-2019 </a:t>
            </a:r>
            <a:br>
              <a:rPr lang="en-US" altLang="en-US" dirty="0" smtClean="0">
                <a:latin typeface="Arial Black" panose="020B0A04020102020204" pitchFamily="34" charset="0"/>
              </a:rPr>
            </a:br>
            <a:r>
              <a:rPr lang="en-US" altLang="en-US" dirty="0" smtClean="0">
                <a:latin typeface="Arial Black" panose="020B0A04020102020204" pitchFamily="34" charset="0"/>
              </a:rPr>
              <a:t>Athletics</a:t>
            </a:r>
            <a:endParaRPr lang="en-US" alt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92100"/>
            <a:ext cx="17113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257" y="1983558"/>
            <a:ext cx="5542622" cy="47921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https://www.nfhslearn.com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4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on computer or phone</a:t>
            </a:r>
          </a:p>
          <a:p>
            <a:pPr marL="514350" indent="-514350">
              <a:buAutoNum type="arabicPeriod"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FIRST</a:t>
            </a:r>
          </a:p>
          <a:p>
            <a:pPr marL="514350" indent="-514350">
              <a:buAutoNum type="arabicPeriod"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Courses</a:t>
            </a:r>
          </a:p>
          <a:p>
            <a:pPr marL="514350" indent="-514350">
              <a:buAutoNum type="arabicPeriod"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Captain's Course</a:t>
            </a:r>
          </a:p>
          <a:p>
            <a:pPr marL="514350" indent="-514350">
              <a:buAutoNum type="arabicPeriod"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Order Course </a:t>
            </a:r>
          </a:p>
          <a:p>
            <a:pPr marL="514350" indent="-514350">
              <a:buAutoNum type="arabicPeriod"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and Submit to Coach Gutierrez ASAP!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joshua.gutierrez@yesprep.org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514350" indent="-514350">
              <a:buAutoNum type="arabicPeriod"/>
            </a:pPr>
            <a:endParaRPr lang="en-US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" y="72255"/>
            <a:ext cx="1881350" cy="1345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39" y="150082"/>
            <a:ext cx="1690576" cy="15406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68256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Captain’s Course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ALL 1</a:t>
            </a:r>
            <a:r>
              <a:rPr lang="en-US" sz="4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Time High School Athletes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7" y="2200750"/>
            <a:ext cx="6844970" cy="249968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1287" y="5122146"/>
            <a:ext cx="6844970" cy="2033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DUE: Prior to First Game/Meet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6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5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6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6500" dirty="0" smtClean="0">
                <a:latin typeface="Arial" panose="020B0604020202020204" pitchFamily="34" charset="0"/>
                <a:cs typeface="Arial" panose="020B0604020202020204" pitchFamily="34" charset="0"/>
              </a:rPr>
              <a:t> be allowed to participate in athletic season without certificate!</a:t>
            </a:r>
            <a:endParaRPr 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4407470">
            <a:off x="5648083" y="3002177"/>
            <a:ext cx="1759107" cy="332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337302">
            <a:off x="3486181" y="3389139"/>
            <a:ext cx="3639266" cy="308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279502">
            <a:off x="3590617" y="3933687"/>
            <a:ext cx="3373162" cy="319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1719057">
            <a:off x="3123945" y="4527946"/>
            <a:ext cx="3924478" cy="26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737616" y="1860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Handbook</a:t>
            </a:r>
            <a:endParaRPr lang="en-US" altLang="en-US" dirty="0" smtClean="0">
              <a:latin typeface="Arial Black" panose="020B0A04020102020204" pitchFamily="34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5125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5126" name="Content Placeholder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65" t="1400"/>
          <a:stretch/>
        </p:blipFill>
        <p:spPr>
          <a:xfrm>
            <a:off x="8586216" y="1344168"/>
            <a:ext cx="3535934" cy="45549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171047"/>
              </p:ext>
            </p:extLst>
          </p:nvPr>
        </p:nvGraphicFramePr>
        <p:xfrm>
          <a:off x="95821" y="1304957"/>
          <a:ext cx="404336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6867713" imgH="9201199" progId="Word.Document.12">
                  <p:embed/>
                </p:oleObj>
              </mc:Choice>
              <mc:Fallback>
                <p:oleObj name="Document" r:id="rId5" imgW="6867713" imgH="92011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821" y="1304957"/>
                        <a:ext cx="404336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2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RESOURCES</a:t>
            </a:r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91896" y="1612547"/>
            <a:ext cx="7654925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Athletic Website</a:t>
            </a:r>
            <a:endParaRPr lang="en-US" sz="2400" dirty="0" smtClean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Instagram Page @whiteoak_athletics1</a:t>
            </a:r>
            <a:endParaRPr lang="en-US" sz="2400" dirty="0" smtClean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Athletic </a:t>
            </a:r>
            <a:r>
              <a:rPr lang="en-US" sz="24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Bulletin Board Outside of </a:t>
            </a:r>
            <a:r>
              <a:rPr lang="en-US" sz="24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Gym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Joshua Gutierrez 281-814-9047</a:t>
            </a:r>
            <a:endParaRPr lang="en-US" sz="2400" dirty="0" smtClean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5125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5126" name="Content Placeholder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65" t="1400"/>
          <a:stretch/>
        </p:blipFill>
        <p:spPr>
          <a:xfrm>
            <a:off x="8586216" y="1344168"/>
            <a:ext cx="3535934" cy="455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96" y="3966683"/>
            <a:ext cx="42100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801624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SIGNED/COMPLETED PAPERWORK</a:t>
            </a:r>
            <a:endParaRPr lang="en-US" altLang="en-US" dirty="0" smtClean="0">
              <a:latin typeface="Arial Black" panose="020B0A04020102020204" pitchFamily="34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5125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5126" name="Content Placeholder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65" t="1400"/>
          <a:stretch/>
        </p:blipFill>
        <p:spPr>
          <a:xfrm>
            <a:off x="8586216" y="1344168"/>
            <a:ext cx="3535934" cy="455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835" y="1231910"/>
            <a:ext cx="3885946" cy="49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GOALS</a:t>
            </a:r>
            <a:endParaRPr lang="en-US" altLang="en-US" dirty="0" smtClean="0">
              <a:latin typeface="Arial Black" panose="020B0A04020102020204" pitchFamily="34" charset="0"/>
            </a:endParaRPr>
          </a:p>
        </p:txBody>
      </p: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7173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7174" name="Content Placeholder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86" y="2313432"/>
            <a:ext cx="4728551" cy="31435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9684" y="2429136"/>
            <a:ext cx="2538984" cy="343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0% </a:t>
            </a: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teams participate in one community service project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87% </a:t>
            </a: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Eligibility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</a:t>
            </a: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Athletes will have a 75 and above in ALL classes (RC)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22776" y="2389572"/>
            <a:ext cx="2987040" cy="343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All teams participate in one community service project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89% Eligibility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75% Athletes will have a 75 and above in ALL classes (RC)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1846" y="1898785"/>
            <a:ext cx="1427988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2018-2019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8972" y="2005522"/>
            <a:ext cx="1427988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2017-2018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2018-2019 COACHING STAFF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44816"/>
              </p:ext>
            </p:extLst>
          </p:nvPr>
        </p:nvGraphicFramePr>
        <p:xfrm>
          <a:off x="2" y="2516354"/>
          <a:ext cx="12122148" cy="353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537"/>
                <a:gridCol w="3030537"/>
                <a:gridCol w="3030537"/>
                <a:gridCol w="3030537"/>
              </a:tblGrid>
              <a:tr h="3612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Sport(s) Coached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Contact Information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Parker Pass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 AP Spanish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Varsity Boys Soccer</a:t>
                      </a:r>
                    </a:p>
                    <a:p>
                      <a:r>
                        <a:rPr lang="en-US" sz="1400" dirty="0" smtClean="0"/>
                        <a:t>MS Boys Soccer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2"/>
                        </a:rPr>
                        <a:t>Parker.pass@yesprep.org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Danielle Washington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Director of College Counseling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Varsity Cross Country</a:t>
                      </a:r>
                    </a:p>
                    <a:p>
                      <a:r>
                        <a:rPr lang="en-US" sz="1400" dirty="0" smtClean="0"/>
                        <a:t>MS Girls</a:t>
                      </a:r>
                      <a:r>
                        <a:rPr lang="en-US" sz="1400" baseline="0" dirty="0" smtClean="0"/>
                        <a:t> Basketball</a:t>
                      </a:r>
                    </a:p>
                    <a:p>
                      <a:r>
                        <a:rPr lang="en-US" sz="1400" baseline="0" dirty="0" smtClean="0"/>
                        <a:t>Varsity Track &amp; 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3"/>
                        </a:rPr>
                        <a:t>Danielle.Washington@yesprep.org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Justin Johnson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GLC</a:t>
                      </a:r>
                      <a:r>
                        <a:rPr lang="en-US" sz="1400" baseline="0" dirty="0" smtClean="0"/>
                        <a:t> and Math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 Cross Country</a:t>
                      </a:r>
                    </a:p>
                    <a:p>
                      <a:r>
                        <a:rPr lang="en-US" sz="1400" dirty="0" smtClean="0"/>
                        <a:t>MS Track &amp; 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4"/>
                        </a:rPr>
                        <a:t>Justin.Johnson@yesprep.org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Kristen Hardaway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ELA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</a:t>
                      </a:r>
                      <a:r>
                        <a:rPr lang="en-US" sz="1400" baseline="0" dirty="0" smtClean="0"/>
                        <a:t> Girls Volleyball</a:t>
                      </a:r>
                    </a:p>
                    <a:p>
                      <a:r>
                        <a:rPr lang="en-US" sz="1400" baseline="0" dirty="0" smtClean="0"/>
                        <a:t>Varsity Girls Basketball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5"/>
                        </a:rPr>
                        <a:t>Kristen.Hardaway@yesprep.org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Jessica Oswald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GLC US</a:t>
                      </a:r>
                      <a:r>
                        <a:rPr lang="en-US" sz="1400" baseline="0" dirty="0" smtClean="0"/>
                        <a:t> History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 Girls Soccer</a:t>
                      </a:r>
                    </a:p>
                    <a:p>
                      <a:r>
                        <a:rPr lang="en-US" sz="1400" dirty="0" smtClean="0"/>
                        <a:t>Varsity</a:t>
                      </a:r>
                      <a:r>
                        <a:rPr lang="en-US" sz="1400" baseline="0" dirty="0" smtClean="0"/>
                        <a:t> Girls Soccer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6"/>
                        </a:rPr>
                        <a:t>Jessica.Oswald@yesprep.org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Jaime Morgan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Math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 Boys Basketball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7"/>
                        </a:rPr>
                        <a:t>Jaime.morgan@yesprep.org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6149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150" name="Content Placeholder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99768"/>
              </p:ext>
            </p:extLst>
          </p:nvPr>
        </p:nvGraphicFramePr>
        <p:xfrm>
          <a:off x="34926" y="1310974"/>
          <a:ext cx="12122148" cy="1102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30537"/>
                <a:gridCol w="3030537"/>
                <a:gridCol w="3030537"/>
                <a:gridCol w="30305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Sport(s) Coached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Contact Information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Joshua Gutierrez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Athletic Director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Varsity Girls Volleyball</a:t>
                      </a:r>
                    </a:p>
                    <a:p>
                      <a:r>
                        <a:rPr lang="en-US" sz="1400" dirty="0" smtClean="0"/>
                        <a:t>Varsity</a:t>
                      </a:r>
                      <a:r>
                        <a:rPr lang="en-US" sz="1400" baseline="0" dirty="0" smtClean="0"/>
                        <a:t> Boys Basketball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Email: </a:t>
                      </a:r>
                      <a:r>
                        <a:rPr lang="en-US" sz="1400" dirty="0" smtClean="0">
                          <a:hlinkClick r:id="rId9"/>
                        </a:rPr>
                        <a:t>Joshua.Gutierrez@yesprep.org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Cell: 281-814-9047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2018-2019 COACHING STAFF</a:t>
            </a: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6149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150" name="Content Placeholder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9936" b="9925"/>
          <a:stretch/>
        </p:blipFill>
        <p:spPr>
          <a:xfrm rot="5400000">
            <a:off x="1812874" y="1939025"/>
            <a:ext cx="2229268" cy="15333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14294" b="18258"/>
          <a:stretch/>
        </p:blipFill>
        <p:spPr>
          <a:xfrm rot="5400000">
            <a:off x="6990338" y="4309882"/>
            <a:ext cx="2385776" cy="1406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14554" b="14173"/>
          <a:stretch/>
        </p:blipFill>
        <p:spPr>
          <a:xfrm rot="5400000">
            <a:off x="3381934" y="1992338"/>
            <a:ext cx="2235898" cy="1433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12474" b="14276"/>
          <a:stretch/>
        </p:blipFill>
        <p:spPr>
          <a:xfrm rot="5400000">
            <a:off x="1680921" y="4209272"/>
            <a:ext cx="2320829" cy="15429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r="13425"/>
          <a:stretch/>
        </p:blipFill>
        <p:spPr>
          <a:xfrm>
            <a:off x="5305590" y="1574309"/>
            <a:ext cx="1700352" cy="2246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t="16536" b="13262"/>
          <a:stretch/>
        </p:blipFill>
        <p:spPr>
          <a:xfrm rot="5400000">
            <a:off x="4414835" y="4107248"/>
            <a:ext cx="2209707" cy="16930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44" y="1574309"/>
            <a:ext cx="1689981" cy="22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892969" y="123087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PRACTICE/GAME DAYS</a:t>
            </a:r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54736" y="1027906"/>
            <a:ext cx="7654925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u="sng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Practice Days:</a:t>
            </a: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Monday, Tuesday, Thursday, Friday (Depending on season)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Gym or the Parking Lot/Field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4:00-5:30 PM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5:30-7:00 PM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u="sng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Game Days:</a:t>
            </a: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Tuesdays, Thursday, Friday, Saturday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Gym or the Field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3:00-7:30 PM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8:00 AM-12:00 PM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5125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5126" name="Content Placeholder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65" t="1400"/>
          <a:stretch/>
        </p:blipFill>
        <p:spPr>
          <a:xfrm>
            <a:off x="8586216" y="1344168"/>
            <a:ext cx="3535934" cy="45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PLAYING TIME EXPECTATIONS</a:t>
            </a:r>
            <a:endParaRPr lang="en-US" altLang="en-US" dirty="0" smtClean="0">
              <a:latin typeface="Arial Black" panose="020B0A04020102020204" pitchFamily="34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5125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5126" name="Content Placeholder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65" t="1400"/>
          <a:stretch/>
        </p:blipFill>
        <p:spPr>
          <a:xfrm>
            <a:off x="8586216" y="1344168"/>
            <a:ext cx="3535934" cy="4554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176" y="1690688"/>
            <a:ext cx="6613704" cy="333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EARNED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 your Role on the TEAM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 player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Hard Work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Coachable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 Sportsmanship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4" y="3016251"/>
            <a:ext cx="2693437" cy="1790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136" y="5412507"/>
            <a:ext cx="712622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“There </a:t>
            </a: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no elevators to success, you must take the stairs”</a:t>
            </a:r>
          </a:p>
        </p:txBody>
      </p:sp>
    </p:spTree>
    <p:extLst>
      <p:ext uri="{BB962C8B-B14F-4D97-AF65-F5344CB8AC3E}">
        <p14:creationId xmlns:p14="http://schemas.microsoft.com/office/powerpoint/2010/main" val="257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PRACTICE ATTIRE</a:t>
            </a: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5125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5126" name="Content Placeholder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65" t="1400"/>
          <a:stretch/>
        </p:blipFill>
        <p:spPr>
          <a:xfrm>
            <a:off x="8586216" y="1344168"/>
            <a:ext cx="3535934" cy="455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849"/>
          <a:stretch/>
        </p:blipFill>
        <p:spPr>
          <a:xfrm>
            <a:off x="838200" y="2199028"/>
            <a:ext cx="6687502" cy="33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719328" y="-223432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GAME DAY ATTIRE</a:t>
            </a: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5125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5126" name="Content Placeholder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65" t="1400"/>
          <a:stretch/>
        </p:blipFill>
        <p:spPr>
          <a:xfrm>
            <a:off x="9868846" y="2354580"/>
            <a:ext cx="2180151" cy="2808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17" y="966828"/>
            <a:ext cx="4533623" cy="1946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2" y="3502485"/>
            <a:ext cx="4608211" cy="246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633" y="1169694"/>
            <a:ext cx="4478870" cy="174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0631" y="3438144"/>
            <a:ext cx="4570872" cy="24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737616" y="1860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rial Black" panose="020B0A04020102020204" pitchFamily="34" charset="0"/>
              </a:rPr>
              <a:t>ATHLETIC FEE</a:t>
            </a:r>
            <a:endParaRPr lang="en-US" altLang="en-US" dirty="0" smtClean="0">
              <a:latin typeface="Arial Black" panose="020B0A04020102020204" pitchFamily="34" charset="0"/>
            </a:endParaRPr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4152" y="1344168"/>
            <a:ext cx="798576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baseline="300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Sport-$75 ($25, $25, $25 EOD Friday)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dirty="0" smtClean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 smtClean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Sport-$50 ($20, $20, $10 EOD Friday)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baseline="300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200" b="1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Sport-$25 ($10, $10, $5 EOD Friday)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Facility, Program and Transportation, Practice Gear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Timeline: 3 weeks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*Pay in full or weekly,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student-athlete will not be able to participate in practice or games if fee is not paid in full or by the end of day on Friday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179388" y="6022975"/>
            <a:ext cx="11942762" cy="782638"/>
            <a:chOff x="179109" y="6023458"/>
            <a:chExt cx="11943761" cy="782794"/>
          </a:xfrm>
        </p:grpSpPr>
        <p:sp>
          <p:nvSpPr>
            <p:cNvPr id="5125" name="TextBox 3"/>
            <p:cNvSpPr txBox="1">
              <a:spLocks noChangeArrowheads="1"/>
            </p:cNvSpPr>
            <p:nvPr/>
          </p:nvSpPr>
          <p:spPr bwMode="auto">
            <a:xfrm>
              <a:off x="179109" y="6141662"/>
              <a:ext cx="11943761" cy="582056"/>
            </a:xfrm>
            <a:prstGeom prst="rect">
              <a:avLst/>
            </a:prstGeom>
            <a:solidFill>
              <a:srgbClr val="00B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5126" name="Content Placeholder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51" y="6023458"/>
              <a:ext cx="1916096" cy="78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65" t="1400"/>
          <a:stretch/>
        </p:blipFill>
        <p:spPr>
          <a:xfrm>
            <a:off x="8586216" y="1344168"/>
            <a:ext cx="3535934" cy="45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9 In Service PPT Template [Compatibility Mode]" id="{7A6DC494-0046-42A6-95F1-B0C0FABDB218}" vid="{8CE88077-3BB5-4DD1-B393-ED0FBF5CB3C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A414E1E2F234D892DDCCE4D80CFA1" ma:contentTypeVersion="4" ma:contentTypeDescription="Create a new document." ma:contentTypeScope="" ma:versionID="927a1df4193a7c01ca5624753472821c">
  <xsd:schema xmlns:xsd="http://www.w3.org/2001/XMLSchema" xmlns:xs="http://www.w3.org/2001/XMLSchema" xmlns:p="http://schemas.microsoft.com/office/2006/metadata/properties" xmlns:ns2="2faa5fb4-af7c-459e-a3f6-06d6866cedc2" xmlns:ns3="e4b3c11c-58b5-44c8-a670-de8eb294ca47" targetNamespace="http://schemas.microsoft.com/office/2006/metadata/properties" ma:root="true" ma:fieldsID="8b6966c289913e3297b6263fd1017efe" ns2:_="" ns3:_="">
    <xsd:import namespace="2faa5fb4-af7c-459e-a3f6-06d6866cedc2"/>
    <xsd:import namespace="e4b3c11c-58b5-44c8-a670-de8eb294c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a5fb4-af7c-459e-a3f6-06d6866ce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b3c11c-58b5-44c8-a670-de8eb294ca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B6EE00-EF63-4E8A-A47C-EB0F7D8D9D15}">
  <ds:schemaRefs>
    <ds:schemaRef ds:uri="http://schemas.microsoft.com/office/2006/documentManagement/types"/>
    <ds:schemaRef ds:uri="e4b3c11c-58b5-44c8-a670-de8eb294ca4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faa5fb4-af7c-459e-a3f6-06d6866cedc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F23898-4E95-4CAE-B6FA-4957C89A5A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aa5fb4-af7c-459e-a3f6-06d6866cedc2"/>
    <ds:schemaRef ds:uri="e4b3c11c-58b5-44c8-a670-de8eb294ca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1819 In Service PPT Template</Template>
  <TotalTime>6649</TotalTime>
  <Words>378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Open Sans</vt:lpstr>
      <vt:lpstr>Times New Roman</vt:lpstr>
      <vt:lpstr>Office Theme</vt:lpstr>
      <vt:lpstr>Microsoft Word Document</vt:lpstr>
      <vt:lpstr>2018-2019  Athletics</vt:lpstr>
      <vt:lpstr>GOALS</vt:lpstr>
      <vt:lpstr>2018-2019 COACHING STAFF</vt:lpstr>
      <vt:lpstr>2018-2019 COACHING STAFF</vt:lpstr>
      <vt:lpstr>PRACTICE/GAME DAYS</vt:lpstr>
      <vt:lpstr>PLAYING TIME EXPECTATIONS</vt:lpstr>
      <vt:lpstr>PRACTICE ATTIRE</vt:lpstr>
      <vt:lpstr>GAME DAY ATTIRE</vt:lpstr>
      <vt:lpstr>ATHLETIC FEE</vt:lpstr>
      <vt:lpstr>MANDATORY Captain’s Course ALL 1st Time High School Athletes</vt:lpstr>
      <vt:lpstr>Handbook</vt:lpstr>
      <vt:lpstr>RESOURCES</vt:lpstr>
      <vt:lpstr>SIGNED/COMPLETED PAPERWORK</vt:lpstr>
    </vt:vector>
  </TitlesOfParts>
  <Company>YES Prep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&lt;2018-2019 Athletics&gt;</dc:title>
  <dc:creator>Gutierrez, Joshua</dc:creator>
  <cp:lastModifiedBy>Joshua Gutierrez</cp:lastModifiedBy>
  <cp:revision>42</cp:revision>
  <dcterms:created xsi:type="dcterms:W3CDTF">2018-07-23T16:43:53Z</dcterms:created>
  <dcterms:modified xsi:type="dcterms:W3CDTF">2018-08-17T03:45:25Z</dcterms:modified>
</cp:coreProperties>
</file>